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EEE775-68DD-49DF-B378-E9CCC87BF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D88FEEF-C2C9-4EFF-9094-499BEAC15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D766AC-14D4-48D8-A06B-D9F648C22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2BFA-A24C-4419-94AD-3AB484F2BFA5}" type="datetimeFigureOut">
              <a:rPr lang="es-PE" smtClean="0"/>
              <a:t>22/09/2018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A7C2BA-F147-48AA-B8BD-BB9F9C9E9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AF5098-F8F1-429C-BB52-6F6665BD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033E-8D61-4845-8E60-DF27E56FC47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5804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402342-286B-4808-BD36-39B3BCAD4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93F0C2A-9560-4EB0-9771-F616805F6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11914B-F88F-4D73-B98D-EF8134737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2BFA-A24C-4419-94AD-3AB484F2BFA5}" type="datetimeFigureOut">
              <a:rPr lang="es-PE" smtClean="0"/>
              <a:t>22/09/2018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D405F2-FA4D-410A-B772-85CE2FE74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6A6B7B-B225-4308-B658-4B36E3049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033E-8D61-4845-8E60-DF27E56FC47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0910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E0F82D3-E6FD-42AE-85B7-409E3A7372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87B21E4-6850-4132-AC67-D1A5EDA618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4AE616-30FB-43DB-92AF-FA78F8659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2BFA-A24C-4419-94AD-3AB484F2BFA5}" type="datetimeFigureOut">
              <a:rPr lang="es-PE" smtClean="0"/>
              <a:t>22/09/2018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AA8DC7-B727-47CE-A157-331036DEA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E81DFD-9681-4338-B83B-07AFD78C8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033E-8D61-4845-8E60-DF27E56FC47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25992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D06FE7-0182-4A3E-A54F-215C493DA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D2FDB9-2627-4A19-B36D-E1872764A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C42C62-C7A5-47DD-B54B-0B851579B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2BFA-A24C-4419-94AD-3AB484F2BFA5}" type="datetimeFigureOut">
              <a:rPr lang="es-PE" smtClean="0"/>
              <a:t>22/09/2018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A74E5F-62A4-4ED9-9F54-27EE044BC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EE2B7B-296E-4FF8-9A20-271537884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033E-8D61-4845-8E60-DF27E56FC47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65873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533660-3B32-47B9-8101-77968F8D7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E1672F-7050-42B3-A7CA-B44A4C004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F9D51D-8808-4743-9A80-F0AE6D8DE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2BFA-A24C-4419-94AD-3AB484F2BFA5}" type="datetimeFigureOut">
              <a:rPr lang="es-PE" smtClean="0"/>
              <a:t>22/09/2018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2EDBA0-69A8-4C65-89F3-3057A909B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CEC995-8B56-4957-9A72-1ED481261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033E-8D61-4845-8E60-DF27E56FC47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250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E7ABFC-ED52-4BEE-8C03-AA4CCE66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848104-8393-4BAD-A722-7E6A7FA32E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4317DEB-6745-4223-9F2A-31612EFB5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6A0D59-2EC6-4349-B2FB-9BD37FA5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2BFA-A24C-4419-94AD-3AB484F2BFA5}" type="datetimeFigureOut">
              <a:rPr lang="es-PE" smtClean="0"/>
              <a:t>22/09/2018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A356DB-9DD6-4C66-BD40-BC54AFDFE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8D7B9D7-F029-45FC-A5AC-7DF25CF24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033E-8D61-4845-8E60-DF27E56FC47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8258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C4E4E0-4420-4455-B65F-99391D01E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626F67-9A56-4668-BC42-8E751E377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A4744D-3909-4981-9722-7333A2B9E5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FB2C7C2-4642-4109-A411-83776C5548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E5BADE9-C2D0-4EBB-B661-C33BB9B35B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3175A5D-D53E-4555-BAB7-41BFF8379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2BFA-A24C-4419-94AD-3AB484F2BFA5}" type="datetimeFigureOut">
              <a:rPr lang="es-PE" smtClean="0"/>
              <a:t>22/09/2018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5353869-16AD-427E-88DA-3EE03E55A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A08D78D-CB89-48C9-AB4F-266951230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033E-8D61-4845-8E60-DF27E56FC47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33188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6682C0-8028-462A-A02A-8095E9E9B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695CE5B-9C73-4B5F-BA73-B06C79E18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2BFA-A24C-4419-94AD-3AB484F2BFA5}" type="datetimeFigureOut">
              <a:rPr lang="es-PE" smtClean="0"/>
              <a:t>22/09/2018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C7AD75B-2C2F-45B4-B4C5-896BA97B9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01659A8-489B-48E4-A4D0-FE88FBCBC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033E-8D61-4845-8E60-DF27E56FC47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01546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083AEB0-FDA3-4A0F-B123-DE11B86AF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2BFA-A24C-4419-94AD-3AB484F2BFA5}" type="datetimeFigureOut">
              <a:rPr lang="es-PE" smtClean="0"/>
              <a:t>22/09/2018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9959ACD-ED14-4440-8DFA-4CDF132A8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0CD54CB-4C06-481F-9498-EE32CFA0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033E-8D61-4845-8E60-DF27E56FC47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0883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27116A-BAE2-40AC-9D28-51ED48A54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53B65B-ABE0-47D0-9099-D770F8204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6A5140D-9629-4264-A5A1-C81BCDC00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214B8E8-A980-4784-B1FA-75AB1CC1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2BFA-A24C-4419-94AD-3AB484F2BFA5}" type="datetimeFigureOut">
              <a:rPr lang="es-PE" smtClean="0"/>
              <a:t>22/09/2018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931BBE-092C-4378-B1CB-ABBD3A3E4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1F354C-1898-472F-AFE5-E84A6DE26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033E-8D61-4845-8E60-DF27E56FC47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581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356CF4-3747-4C2D-B263-CE8F79B0B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8D5717D-7B07-4EFC-A72B-3CD2B9271A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7EB13A-9A8E-4DB0-9C34-431E95150C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6F4485C-91A8-489D-84B2-995C6D859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52BFA-A24C-4419-94AD-3AB484F2BFA5}" type="datetimeFigureOut">
              <a:rPr lang="es-PE" smtClean="0"/>
              <a:t>22/09/2018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61EDA5E-A926-4ED5-B51A-01843927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1490DC-DEA5-40A0-A54D-E0291822D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4033E-8D61-4845-8E60-DF27E56FC47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16174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2EC8976-395C-4C4E-ABAF-43DE8C33B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BBAACCC-2A37-4FB1-B9FE-D12FC69BA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6C3443-2048-45FE-A0AF-B8F09432BA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52BFA-A24C-4419-94AD-3AB484F2BFA5}" type="datetimeFigureOut">
              <a:rPr lang="es-PE" smtClean="0"/>
              <a:t>22/09/2018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8C3259-EB09-4B46-AE30-5C95A588A0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895B54-A064-4826-ADCB-4F63B464F7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4033E-8D61-4845-8E60-DF27E56FC47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7150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7F268492-05D9-478B-BB51-64BA8021E0DD}"/>
              </a:ext>
            </a:extLst>
          </p:cNvPr>
          <p:cNvCxnSpPr/>
          <p:nvPr/>
        </p:nvCxnSpPr>
        <p:spPr>
          <a:xfrm>
            <a:off x="224118" y="3601570"/>
            <a:ext cx="1663700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Rectángulo 4">
            <a:extLst>
              <a:ext uri="{FF2B5EF4-FFF2-40B4-BE49-F238E27FC236}">
                <a16:creationId xmlns:a16="http://schemas.microsoft.com/office/drawing/2014/main" id="{3FD8BB66-0D4A-4439-BF2E-A61B1B090B3C}"/>
              </a:ext>
            </a:extLst>
          </p:cNvPr>
          <p:cNvSpPr/>
          <p:nvPr/>
        </p:nvSpPr>
        <p:spPr>
          <a:xfrm>
            <a:off x="1887818" y="3372970"/>
            <a:ext cx="457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A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9E32121B-184F-4B15-BF07-33CE1A37BC75}"/>
              </a:ext>
            </a:extLst>
          </p:cNvPr>
          <p:cNvCxnSpPr/>
          <p:nvPr/>
        </p:nvCxnSpPr>
        <p:spPr>
          <a:xfrm>
            <a:off x="2345018" y="3601570"/>
            <a:ext cx="1663700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96E70317-046C-4139-8E1A-1A0D7258524E}"/>
              </a:ext>
            </a:extLst>
          </p:cNvPr>
          <p:cNvCxnSpPr>
            <a:endCxn id="13" idx="2"/>
          </p:cNvCxnSpPr>
          <p:nvPr/>
        </p:nvCxnSpPr>
        <p:spPr>
          <a:xfrm flipV="1">
            <a:off x="2827618" y="5366866"/>
            <a:ext cx="1168400" cy="4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3EBE3D82-6D2F-4467-878D-1942CBD47CDB}"/>
              </a:ext>
            </a:extLst>
          </p:cNvPr>
          <p:cNvCxnSpPr>
            <a:endCxn id="12" idx="2"/>
          </p:cNvCxnSpPr>
          <p:nvPr/>
        </p:nvCxnSpPr>
        <p:spPr>
          <a:xfrm flipV="1">
            <a:off x="2789518" y="1836270"/>
            <a:ext cx="1206500" cy="2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630D2318-53E3-47F6-8424-7027987F1F88}"/>
              </a:ext>
            </a:extLst>
          </p:cNvPr>
          <p:cNvCxnSpPr>
            <a:stCxn id="5" idx="3"/>
          </p:cNvCxnSpPr>
          <p:nvPr/>
        </p:nvCxnSpPr>
        <p:spPr>
          <a:xfrm>
            <a:off x="2345018" y="3601570"/>
            <a:ext cx="482600" cy="176530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6785F956-02A9-4439-9443-564F8F35761D}"/>
              </a:ext>
            </a:extLst>
          </p:cNvPr>
          <p:cNvCxnSpPr/>
          <p:nvPr/>
        </p:nvCxnSpPr>
        <p:spPr>
          <a:xfrm flipV="1">
            <a:off x="2345018" y="1836272"/>
            <a:ext cx="444500" cy="176530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Elipse 10">
            <a:extLst>
              <a:ext uri="{FF2B5EF4-FFF2-40B4-BE49-F238E27FC236}">
                <a16:creationId xmlns:a16="http://schemas.microsoft.com/office/drawing/2014/main" id="{92BBEE2C-FEA1-46CF-B167-0DA50E99C0E0}"/>
              </a:ext>
            </a:extLst>
          </p:cNvPr>
          <p:cNvSpPr/>
          <p:nvPr/>
        </p:nvSpPr>
        <p:spPr>
          <a:xfrm>
            <a:off x="4002368" y="3372968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C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E013094B-56D7-42AE-A917-7DDBEEC0E843}"/>
              </a:ext>
            </a:extLst>
          </p:cNvPr>
          <p:cNvSpPr/>
          <p:nvPr/>
        </p:nvSpPr>
        <p:spPr>
          <a:xfrm>
            <a:off x="3996018" y="160767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B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B4FBB795-D8FA-4FB1-ABDD-D4E705BA1FAF}"/>
              </a:ext>
            </a:extLst>
          </p:cNvPr>
          <p:cNvSpPr/>
          <p:nvPr/>
        </p:nvSpPr>
        <p:spPr>
          <a:xfrm>
            <a:off x="3996018" y="5138266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D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8C571B7-4FAE-44B1-B44D-61AC70736B8C}"/>
              </a:ext>
            </a:extLst>
          </p:cNvPr>
          <p:cNvSpPr txBox="1"/>
          <p:nvPr/>
        </p:nvSpPr>
        <p:spPr>
          <a:xfrm>
            <a:off x="224118" y="2999900"/>
            <a:ext cx="1663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Hackers </a:t>
            </a:r>
            <a:r>
              <a:rPr lang="es-PE" sz="1600" dirty="0" err="1"/>
              <a:t>Computer</a:t>
            </a:r>
            <a:r>
              <a:rPr lang="es-PE" sz="1600" dirty="0"/>
              <a:t> Store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1B0C9ED-9591-4F31-906F-5586FC7C8C3C}"/>
              </a:ext>
            </a:extLst>
          </p:cNvPr>
          <p:cNvSpPr txBox="1"/>
          <p:nvPr/>
        </p:nvSpPr>
        <p:spPr>
          <a:xfrm>
            <a:off x="2560131" y="1490622"/>
            <a:ext cx="1663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Mudanza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F14E781-110C-4CF6-989E-C9327B83A3FE}"/>
              </a:ext>
            </a:extLst>
          </p:cNvPr>
          <p:cNvSpPr txBox="1"/>
          <p:nvPr/>
        </p:nvSpPr>
        <p:spPr>
          <a:xfrm>
            <a:off x="2473991" y="3241736"/>
            <a:ext cx="1663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Expansión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731F276-6B68-4750-804B-7FDCAF9D8997}"/>
              </a:ext>
            </a:extLst>
          </p:cNvPr>
          <p:cNvSpPr txBox="1"/>
          <p:nvPr/>
        </p:nvSpPr>
        <p:spPr>
          <a:xfrm>
            <a:off x="2737298" y="4818461"/>
            <a:ext cx="1309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 No hacer nada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6E2F7250-59CB-4F8D-82F7-10DE4134C141}"/>
              </a:ext>
            </a:extLst>
          </p:cNvPr>
          <p:cNvGrpSpPr/>
          <p:nvPr/>
        </p:nvGrpSpPr>
        <p:grpSpPr>
          <a:xfrm>
            <a:off x="4466903" y="1404035"/>
            <a:ext cx="2715079" cy="881743"/>
            <a:chOff x="6513286" y="2282371"/>
            <a:chExt cx="1651000" cy="3530600"/>
          </a:xfrm>
        </p:grpSpPr>
        <p:cxnSp>
          <p:nvCxnSpPr>
            <p:cNvPr id="19" name="Conector recto 18">
              <a:extLst>
                <a:ext uri="{FF2B5EF4-FFF2-40B4-BE49-F238E27FC236}">
                  <a16:creationId xmlns:a16="http://schemas.microsoft.com/office/drawing/2014/main" id="{8980FFFB-130A-4F33-A32A-D952D9A246C2}"/>
                </a:ext>
              </a:extLst>
            </p:cNvPr>
            <p:cNvCxnSpPr/>
            <p:nvPr/>
          </p:nvCxnSpPr>
          <p:spPr>
            <a:xfrm flipV="1">
              <a:off x="6995886" y="5812967"/>
              <a:ext cx="1168400" cy="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1E702C9C-7293-46A4-B63A-E43BECE411F7}"/>
                </a:ext>
              </a:extLst>
            </p:cNvPr>
            <p:cNvCxnSpPr/>
            <p:nvPr/>
          </p:nvCxnSpPr>
          <p:spPr>
            <a:xfrm flipV="1">
              <a:off x="6957786" y="2282371"/>
              <a:ext cx="1206500" cy="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364B4060-9AAD-42F2-B860-75A156EA35AB}"/>
                </a:ext>
              </a:extLst>
            </p:cNvPr>
            <p:cNvCxnSpPr/>
            <p:nvPr/>
          </p:nvCxnSpPr>
          <p:spPr>
            <a:xfrm>
              <a:off x="6513286" y="4047671"/>
              <a:ext cx="482600" cy="176530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CE927360-0DBC-45E1-BCE6-88C9FA81AB75}"/>
                </a:ext>
              </a:extLst>
            </p:cNvPr>
            <p:cNvCxnSpPr/>
            <p:nvPr/>
          </p:nvCxnSpPr>
          <p:spPr>
            <a:xfrm flipV="1">
              <a:off x="6513286" y="2282373"/>
              <a:ext cx="444500" cy="176530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6817A128-3A8C-4752-812A-7140732CCAB2}"/>
              </a:ext>
            </a:extLst>
          </p:cNvPr>
          <p:cNvGrpSpPr/>
          <p:nvPr/>
        </p:nvGrpSpPr>
        <p:grpSpPr>
          <a:xfrm>
            <a:off x="4466903" y="3153874"/>
            <a:ext cx="2715079" cy="881743"/>
            <a:chOff x="6513286" y="2282371"/>
            <a:chExt cx="1651000" cy="3530600"/>
          </a:xfrm>
        </p:grpSpPr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7F438EAF-48B2-43CA-8121-7B3EDAEA10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95885" y="5812967"/>
              <a:ext cx="1168400" cy="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C4626CAF-1714-468F-A6D2-98A53DF4B30A}"/>
                </a:ext>
              </a:extLst>
            </p:cNvPr>
            <p:cNvCxnSpPr/>
            <p:nvPr/>
          </p:nvCxnSpPr>
          <p:spPr>
            <a:xfrm flipV="1">
              <a:off x="6957786" y="2282371"/>
              <a:ext cx="1206500" cy="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4ECCF24A-4E6A-49BB-B7A0-BB95EEB3E9E6}"/>
                </a:ext>
              </a:extLst>
            </p:cNvPr>
            <p:cNvCxnSpPr/>
            <p:nvPr/>
          </p:nvCxnSpPr>
          <p:spPr>
            <a:xfrm>
              <a:off x="6513286" y="4047671"/>
              <a:ext cx="482600" cy="176530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Conector recto 26">
              <a:extLst>
                <a:ext uri="{FF2B5EF4-FFF2-40B4-BE49-F238E27FC236}">
                  <a16:creationId xmlns:a16="http://schemas.microsoft.com/office/drawing/2014/main" id="{C4790EF8-FD6B-41C8-8AF1-31F49F06CA25}"/>
                </a:ext>
              </a:extLst>
            </p:cNvPr>
            <p:cNvCxnSpPr/>
            <p:nvPr/>
          </p:nvCxnSpPr>
          <p:spPr>
            <a:xfrm flipV="1">
              <a:off x="6513286" y="2282373"/>
              <a:ext cx="444500" cy="176530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2D5D8048-742B-479A-8BCA-6E95DDFD9178}"/>
              </a:ext>
            </a:extLst>
          </p:cNvPr>
          <p:cNvCxnSpPr/>
          <p:nvPr/>
        </p:nvCxnSpPr>
        <p:spPr>
          <a:xfrm flipV="1">
            <a:off x="5253206" y="5800007"/>
            <a:ext cx="1921441" cy="1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2830E1CC-2FCF-4DE4-8356-3D3DD9FED832}"/>
              </a:ext>
            </a:extLst>
          </p:cNvPr>
          <p:cNvCxnSpPr/>
          <p:nvPr/>
        </p:nvCxnSpPr>
        <p:spPr>
          <a:xfrm flipV="1">
            <a:off x="5190551" y="4918265"/>
            <a:ext cx="1984096" cy="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D16AE723-99CD-4047-9199-5BF224FCD2A1}"/>
              </a:ext>
            </a:extLst>
          </p:cNvPr>
          <p:cNvCxnSpPr/>
          <p:nvPr/>
        </p:nvCxnSpPr>
        <p:spPr>
          <a:xfrm>
            <a:off x="4459568" y="5359137"/>
            <a:ext cx="793638" cy="440872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8542935-1873-46F1-8A6A-DE5E2D35F3DC}"/>
              </a:ext>
            </a:extLst>
          </p:cNvPr>
          <p:cNvCxnSpPr/>
          <p:nvPr/>
        </p:nvCxnSpPr>
        <p:spPr>
          <a:xfrm flipV="1">
            <a:off x="4459568" y="4918265"/>
            <a:ext cx="730983" cy="440872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riángulo isósceles 31">
            <a:extLst>
              <a:ext uri="{FF2B5EF4-FFF2-40B4-BE49-F238E27FC236}">
                <a16:creationId xmlns:a16="http://schemas.microsoft.com/office/drawing/2014/main" id="{D63E0CDB-753B-41CB-B9AB-86690C262118}"/>
              </a:ext>
            </a:extLst>
          </p:cNvPr>
          <p:cNvSpPr/>
          <p:nvPr/>
        </p:nvSpPr>
        <p:spPr>
          <a:xfrm rot="16200000">
            <a:off x="7174647" y="1174529"/>
            <a:ext cx="457200" cy="457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1</a:t>
            </a:r>
          </a:p>
        </p:txBody>
      </p:sp>
      <p:sp>
        <p:nvSpPr>
          <p:cNvPr id="33" name="Triángulo isósceles 32">
            <a:extLst>
              <a:ext uri="{FF2B5EF4-FFF2-40B4-BE49-F238E27FC236}">
                <a16:creationId xmlns:a16="http://schemas.microsoft.com/office/drawing/2014/main" id="{57CA6E58-B75E-4043-864B-111DBA0CE258}"/>
              </a:ext>
            </a:extLst>
          </p:cNvPr>
          <p:cNvSpPr/>
          <p:nvPr/>
        </p:nvSpPr>
        <p:spPr>
          <a:xfrm rot="16200000">
            <a:off x="7181982" y="2057177"/>
            <a:ext cx="457200" cy="457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2</a:t>
            </a:r>
          </a:p>
        </p:txBody>
      </p:sp>
      <p:sp>
        <p:nvSpPr>
          <p:cNvPr id="34" name="Triángulo isósceles 33">
            <a:extLst>
              <a:ext uri="{FF2B5EF4-FFF2-40B4-BE49-F238E27FC236}">
                <a16:creationId xmlns:a16="http://schemas.microsoft.com/office/drawing/2014/main" id="{CE5E06B9-EFCE-43E3-BE62-96B74C3F129E}"/>
              </a:ext>
            </a:extLst>
          </p:cNvPr>
          <p:cNvSpPr/>
          <p:nvPr/>
        </p:nvSpPr>
        <p:spPr>
          <a:xfrm rot="16200000">
            <a:off x="7181982" y="2924668"/>
            <a:ext cx="457200" cy="457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3</a:t>
            </a:r>
          </a:p>
        </p:txBody>
      </p:sp>
      <p:sp>
        <p:nvSpPr>
          <p:cNvPr id="35" name="Triángulo isósceles 34">
            <a:extLst>
              <a:ext uri="{FF2B5EF4-FFF2-40B4-BE49-F238E27FC236}">
                <a16:creationId xmlns:a16="http://schemas.microsoft.com/office/drawing/2014/main" id="{1BBD04A8-8AE3-465B-B284-E89A97B26129}"/>
              </a:ext>
            </a:extLst>
          </p:cNvPr>
          <p:cNvSpPr/>
          <p:nvPr/>
        </p:nvSpPr>
        <p:spPr>
          <a:xfrm rot="16200000">
            <a:off x="7181982" y="3807016"/>
            <a:ext cx="457200" cy="457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4</a:t>
            </a:r>
          </a:p>
        </p:txBody>
      </p:sp>
      <p:sp>
        <p:nvSpPr>
          <p:cNvPr id="36" name="Triángulo isósceles 35">
            <a:extLst>
              <a:ext uri="{FF2B5EF4-FFF2-40B4-BE49-F238E27FC236}">
                <a16:creationId xmlns:a16="http://schemas.microsoft.com/office/drawing/2014/main" id="{79EF31EB-F125-4868-BDC4-B91EFD1ACF90}"/>
              </a:ext>
            </a:extLst>
          </p:cNvPr>
          <p:cNvSpPr/>
          <p:nvPr/>
        </p:nvSpPr>
        <p:spPr>
          <a:xfrm rot="16200000">
            <a:off x="7181982" y="5571407"/>
            <a:ext cx="457200" cy="457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7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F4AD49EC-2E59-4285-A9F6-2CC5ABAE372D}"/>
              </a:ext>
            </a:extLst>
          </p:cNvPr>
          <p:cNvSpPr/>
          <p:nvPr/>
        </p:nvSpPr>
        <p:spPr>
          <a:xfrm>
            <a:off x="7174647" y="4689058"/>
            <a:ext cx="4572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E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A01533F4-5B54-4E78-A110-4E8210924A56}"/>
              </a:ext>
            </a:extLst>
          </p:cNvPr>
          <p:cNvGrpSpPr/>
          <p:nvPr/>
        </p:nvGrpSpPr>
        <p:grpSpPr>
          <a:xfrm>
            <a:off x="7631847" y="4475581"/>
            <a:ext cx="2715079" cy="881743"/>
            <a:chOff x="6513286" y="2282371"/>
            <a:chExt cx="1651000" cy="3530600"/>
          </a:xfrm>
        </p:grpSpPr>
        <p:cxnSp>
          <p:nvCxnSpPr>
            <p:cNvPr id="39" name="Conector recto 38">
              <a:extLst>
                <a:ext uri="{FF2B5EF4-FFF2-40B4-BE49-F238E27FC236}">
                  <a16:creationId xmlns:a16="http://schemas.microsoft.com/office/drawing/2014/main" id="{EF80A13E-A778-4476-8117-A14CF06C3BD2}"/>
                </a:ext>
              </a:extLst>
            </p:cNvPr>
            <p:cNvCxnSpPr/>
            <p:nvPr/>
          </p:nvCxnSpPr>
          <p:spPr>
            <a:xfrm flipV="1">
              <a:off x="6995886" y="5812967"/>
              <a:ext cx="1168400" cy="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Conector recto 39">
              <a:extLst>
                <a:ext uri="{FF2B5EF4-FFF2-40B4-BE49-F238E27FC236}">
                  <a16:creationId xmlns:a16="http://schemas.microsoft.com/office/drawing/2014/main" id="{5B914FE3-10FE-4260-ABD8-F61A42334CCA}"/>
                </a:ext>
              </a:extLst>
            </p:cNvPr>
            <p:cNvCxnSpPr/>
            <p:nvPr/>
          </p:nvCxnSpPr>
          <p:spPr>
            <a:xfrm flipV="1">
              <a:off x="6957786" y="2282371"/>
              <a:ext cx="1206500" cy="2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Conector recto 40">
              <a:extLst>
                <a:ext uri="{FF2B5EF4-FFF2-40B4-BE49-F238E27FC236}">
                  <a16:creationId xmlns:a16="http://schemas.microsoft.com/office/drawing/2014/main" id="{24614A2D-DD81-4F76-9FF8-14A1D4769C72}"/>
                </a:ext>
              </a:extLst>
            </p:cNvPr>
            <p:cNvCxnSpPr/>
            <p:nvPr/>
          </p:nvCxnSpPr>
          <p:spPr>
            <a:xfrm>
              <a:off x="6513286" y="4047671"/>
              <a:ext cx="482600" cy="176530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Conector recto 41">
              <a:extLst>
                <a:ext uri="{FF2B5EF4-FFF2-40B4-BE49-F238E27FC236}">
                  <a16:creationId xmlns:a16="http://schemas.microsoft.com/office/drawing/2014/main" id="{F422CBB0-A767-4B76-844B-3486FB4265FB}"/>
                </a:ext>
              </a:extLst>
            </p:cNvPr>
            <p:cNvCxnSpPr/>
            <p:nvPr/>
          </p:nvCxnSpPr>
          <p:spPr>
            <a:xfrm flipV="1">
              <a:off x="6513286" y="2282373"/>
              <a:ext cx="444500" cy="176530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Triángulo isósceles 42">
            <a:extLst>
              <a:ext uri="{FF2B5EF4-FFF2-40B4-BE49-F238E27FC236}">
                <a16:creationId xmlns:a16="http://schemas.microsoft.com/office/drawing/2014/main" id="{7B4D108F-0EFC-412F-820B-B799BE7BAAEE}"/>
              </a:ext>
            </a:extLst>
          </p:cNvPr>
          <p:cNvSpPr/>
          <p:nvPr/>
        </p:nvSpPr>
        <p:spPr>
          <a:xfrm rot="16200000">
            <a:off x="10346926" y="4246981"/>
            <a:ext cx="457200" cy="457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5</a:t>
            </a:r>
          </a:p>
        </p:txBody>
      </p:sp>
      <p:sp>
        <p:nvSpPr>
          <p:cNvPr id="44" name="Triángulo isósceles 43">
            <a:extLst>
              <a:ext uri="{FF2B5EF4-FFF2-40B4-BE49-F238E27FC236}">
                <a16:creationId xmlns:a16="http://schemas.microsoft.com/office/drawing/2014/main" id="{17799FCA-1908-42E2-8653-6DFD07A4EA4F}"/>
              </a:ext>
            </a:extLst>
          </p:cNvPr>
          <p:cNvSpPr/>
          <p:nvPr/>
        </p:nvSpPr>
        <p:spPr>
          <a:xfrm rot="16200000">
            <a:off x="10346926" y="5130537"/>
            <a:ext cx="457200" cy="4572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6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6878B5A8-C154-4A62-B6A9-825949B012AC}"/>
              </a:ext>
            </a:extLst>
          </p:cNvPr>
          <p:cNvSpPr txBox="1"/>
          <p:nvPr/>
        </p:nvSpPr>
        <p:spPr>
          <a:xfrm>
            <a:off x="5260540" y="1041422"/>
            <a:ext cx="205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Crecimiento notable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CE834308-D43F-4CDE-8EF1-0E61533429AB}"/>
              </a:ext>
            </a:extLst>
          </p:cNvPr>
          <p:cNvSpPr txBox="1"/>
          <p:nvPr/>
        </p:nvSpPr>
        <p:spPr>
          <a:xfrm>
            <a:off x="5260540" y="1903322"/>
            <a:ext cx="205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Crecimiento flojo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47C9DE8D-5EB6-4BE0-AC46-BCFB11927FBE}"/>
              </a:ext>
            </a:extLst>
          </p:cNvPr>
          <p:cNvSpPr txBox="1"/>
          <p:nvPr/>
        </p:nvSpPr>
        <p:spPr>
          <a:xfrm>
            <a:off x="5280305" y="2802090"/>
            <a:ext cx="205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Crecimiento notable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05FFC3C8-18DE-48B0-88C0-0A368441059B}"/>
              </a:ext>
            </a:extLst>
          </p:cNvPr>
          <p:cNvSpPr txBox="1"/>
          <p:nvPr/>
        </p:nvSpPr>
        <p:spPr>
          <a:xfrm>
            <a:off x="5280305" y="3663990"/>
            <a:ext cx="205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Crecimiento flojo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F3C44C95-4208-4B0C-9282-183BB5157A6C}"/>
              </a:ext>
            </a:extLst>
          </p:cNvPr>
          <p:cNvSpPr txBox="1"/>
          <p:nvPr/>
        </p:nvSpPr>
        <p:spPr>
          <a:xfrm>
            <a:off x="5280305" y="4576325"/>
            <a:ext cx="205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Crecimiento notable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A9BEE50B-C27C-433A-838E-95193266EE79}"/>
              </a:ext>
            </a:extLst>
          </p:cNvPr>
          <p:cNvSpPr txBox="1"/>
          <p:nvPr/>
        </p:nvSpPr>
        <p:spPr>
          <a:xfrm>
            <a:off x="5280305" y="5438225"/>
            <a:ext cx="205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Crecimiento flojo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53BBF8D9-6E70-4673-AD58-0A4D1CE169B4}"/>
              </a:ext>
            </a:extLst>
          </p:cNvPr>
          <p:cNvSpPr txBox="1"/>
          <p:nvPr/>
        </p:nvSpPr>
        <p:spPr>
          <a:xfrm>
            <a:off x="8362861" y="4137026"/>
            <a:ext cx="1663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Expansión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045BB83-72F9-480F-B178-8C8936258ADE}"/>
              </a:ext>
            </a:extLst>
          </p:cNvPr>
          <p:cNvSpPr txBox="1"/>
          <p:nvPr/>
        </p:nvSpPr>
        <p:spPr>
          <a:xfrm>
            <a:off x="8339932" y="5037382"/>
            <a:ext cx="1670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/>
              <a:t> No hacer nada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72896A2D-E272-4542-8690-C03C96E9F569}"/>
              </a:ext>
            </a:extLst>
          </p:cNvPr>
          <p:cNvSpPr txBox="1"/>
          <p:nvPr/>
        </p:nvSpPr>
        <p:spPr>
          <a:xfrm>
            <a:off x="5280305" y="1351590"/>
            <a:ext cx="205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/>
              <a:t>0.55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B74AE577-2C4D-4859-94A6-B1AC511498E7}"/>
              </a:ext>
            </a:extLst>
          </p:cNvPr>
          <p:cNvSpPr txBox="1"/>
          <p:nvPr/>
        </p:nvSpPr>
        <p:spPr>
          <a:xfrm>
            <a:off x="5274226" y="2238486"/>
            <a:ext cx="205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/>
              <a:t>0.45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26063FA3-CE3A-4189-B1EA-A5E367A81942}"/>
              </a:ext>
            </a:extLst>
          </p:cNvPr>
          <p:cNvSpPr txBox="1"/>
          <p:nvPr/>
        </p:nvSpPr>
        <p:spPr>
          <a:xfrm>
            <a:off x="5266619" y="3115648"/>
            <a:ext cx="205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/>
              <a:t>0.55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CCBD1502-BFCA-4EC5-A287-D274347D202E}"/>
              </a:ext>
            </a:extLst>
          </p:cNvPr>
          <p:cNvSpPr txBox="1"/>
          <p:nvPr/>
        </p:nvSpPr>
        <p:spPr>
          <a:xfrm>
            <a:off x="5260540" y="4002544"/>
            <a:ext cx="205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/>
              <a:t>0.45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75FD3222-52EF-4C2B-968B-E608EB353873}"/>
              </a:ext>
            </a:extLst>
          </p:cNvPr>
          <p:cNvSpPr txBox="1"/>
          <p:nvPr/>
        </p:nvSpPr>
        <p:spPr>
          <a:xfrm>
            <a:off x="5266619" y="4883218"/>
            <a:ext cx="205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/>
              <a:t>0.55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CED19C62-4A8D-472B-9B8E-233935A1DA55}"/>
              </a:ext>
            </a:extLst>
          </p:cNvPr>
          <p:cNvSpPr txBox="1"/>
          <p:nvPr/>
        </p:nvSpPr>
        <p:spPr>
          <a:xfrm>
            <a:off x="5260540" y="5770114"/>
            <a:ext cx="2054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/>
              <a:t>0.45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53D0E981-0103-4056-9ABA-312A84DCD40D}"/>
              </a:ext>
            </a:extLst>
          </p:cNvPr>
          <p:cNvSpPr txBox="1"/>
          <p:nvPr/>
        </p:nvSpPr>
        <p:spPr>
          <a:xfrm>
            <a:off x="7631847" y="1227713"/>
            <a:ext cx="1136558" cy="34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PE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$765,000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1BE34FBD-F924-4C1E-859D-BD57F5A206DC}"/>
              </a:ext>
            </a:extLst>
          </p:cNvPr>
          <p:cNvSpPr txBox="1"/>
          <p:nvPr/>
        </p:nvSpPr>
        <p:spPr>
          <a:xfrm>
            <a:off x="7639182" y="2113742"/>
            <a:ext cx="1136558" cy="34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PE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$365,000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095D000A-5BF9-4131-9A93-F0F9D2806CD6}"/>
              </a:ext>
            </a:extLst>
          </p:cNvPr>
          <p:cNvSpPr txBox="1"/>
          <p:nvPr/>
        </p:nvSpPr>
        <p:spPr>
          <a:xfrm>
            <a:off x="7631847" y="2987412"/>
            <a:ext cx="1136558" cy="34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PE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$863,000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7A3441D4-BED1-43E2-A536-B8F69EA0B1CC}"/>
              </a:ext>
            </a:extLst>
          </p:cNvPr>
          <p:cNvSpPr txBox="1"/>
          <p:nvPr/>
        </p:nvSpPr>
        <p:spPr>
          <a:xfrm>
            <a:off x="7631847" y="3865657"/>
            <a:ext cx="1136558" cy="34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PE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$413,000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A3CCC150-2A5F-435E-BA5A-2331A75C8D78}"/>
              </a:ext>
            </a:extLst>
          </p:cNvPr>
          <p:cNvSpPr txBox="1"/>
          <p:nvPr/>
        </p:nvSpPr>
        <p:spPr>
          <a:xfrm>
            <a:off x="10752513" y="5197320"/>
            <a:ext cx="1136558" cy="34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PE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$850,000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4B14E4DF-569F-4D16-A132-810CBB44CD09}"/>
              </a:ext>
            </a:extLst>
          </p:cNvPr>
          <p:cNvSpPr txBox="1"/>
          <p:nvPr/>
        </p:nvSpPr>
        <p:spPr>
          <a:xfrm>
            <a:off x="10750240" y="4312185"/>
            <a:ext cx="1136558" cy="34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PE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$843,000</a:t>
            </a:r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667C8B20-4F2D-4AD5-B5CE-FA3D693DB07B}"/>
              </a:ext>
            </a:extLst>
          </p:cNvPr>
          <p:cNvSpPr txBox="1"/>
          <p:nvPr/>
        </p:nvSpPr>
        <p:spPr>
          <a:xfrm>
            <a:off x="7646518" y="5626159"/>
            <a:ext cx="1136558" cy="34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PE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$525,000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AED85752-CEBE-47B0-84CF-9C6E16EA3203}"/>
              </a:ext>
            </a:extLst>
          </p:cNvPr>
          <p:cNvSpPr txBox="1"/>
          <p:nvPr/>
        </p:nvSpPr>
        <p:spPr>
          <a:xfrm>
            <a:off x="4497056" y="1669425"/>
            <a:ext cx="1136558" cy="34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PE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$585,000</a:t>
            </a: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1755B7B8-7088-4FDA-921F-01B9857FFBC4}"/>
              </a:ext>
            </a:extLst>
          </p:cNvPr>
          <p:cNvSpPr txBox="1"/>
          <p:nvPr/>
        </p:nvSpPr>
        <p:spPr>
          <a:xfrm>
            <a:off x="4528301" y="3434908"/>
            <a:ext cx="1136558" cy="34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PE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$660,500</a:t>
            </a:r>
          </a:p>
        </p:txBody>
      </p:sp>
      <p:sp>
        <p:nvSpPr>
          <p:cNvPr id="68" name="CuadroTexto 67">
            <a:extLst>
              <a:ext uri="{FF2B5EF4-FFF2-40B4-BE49-F238E27FC236}">
                <a16:creationId xmlns:a16="http://schemas.microsoft.com/office/drawing/2014/main" id="{0A16F9BB-EB7C-4D41-9304-8908D2E6B287}"/>
              </a:ext>
            </a:extLst>
          </p:cNvPr>
          <p:cNvSpPr txBox="1"/>
          <p:nvPr/>
        </p:nvSpPr>
        <p:spPr>
          <a:xfrm>
            <a:off x="7708998" y="4746949"/>
            <a:ext cx="1136558" cy="34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PE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$850,000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8498B6B5-5443-4BC5-8A75-09EAE0099B18}"/>
              </a:ext>
            </a:extLst>
          </p:cNvPr>
          <p:cNvSpPr txBox="1"/>
          <p:nvPr/>
        </p:nvSpPr>
        <p:spPr>
          <a:xfrm>
            <a:off x="4522235" y="5184596"/>
            <a:ext cx="1136558" cy="34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PE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$703,750</a:t>
            </a:r>
          </a:p>
        </p:txBody>
      </p:sp>
      <p:cxnSp>
        <p:nvCxnSpPr>
          <p:cNvPr id="70" name="Conector recto 69">
            <a:extLst>
              <a:ext uri="{FF2B5EF4-FFF2-40B4-BE49-F238E27FC236}">
                <a16:creationId xmlns:a16="http://schemas.microsoft.com/office/drawing/2014/main" id="{98FF93C9-FDC5-41FD-8AD0-D079D0B15EAD}"/>
              </a:ext>
            </a:extLst>
          </p:cNvPr>
          <p:cNvCxnSpPr>
            <a:endCxn id="68" idx="0"/>
          </p:cNvCxnSpPr>
          <p:nvPr/>
        </p:nvCxnSpPr>
        <p:spPr>
          <a:xfrm>
            <a:off x="7997338" y="4484219"/>
            <a:ext cx="279939" cy="2627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Conector recto 70">
            <a:extLst>
              <a:ext uri="{FF2B5EF4-FFF2-40B4-BE49-F238E27FC236}">
                <a16:creationId xmlns:a16="http://schemas.microsoft.com/office/drawing/2014/main" id="{80187BE5-03D5-400B-A640-84FCCA733F4A}"/>
              </a:ext>
            </a:extLst>
          </p:cNvPr>
          <p:cNvCxnSpPr/>
          <p:nvPr/>
        </p:nvCxnSpPr>
        <p:spPr>
          <a:xfrm>
            <a:off x="8079459" y="4441019"/>
            <a:ext cx="279939" cy="2627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2" name="Conector recto 71">
            <a:extLst>
              <a:ext uri="{FF2B5EF4-FFF2-40B4-BE49-F238E27FC236}">
                <a16:creationId xmlns:a16="http://schemas.microsoft.com/office/drawing/2014/main" id="{08F9B964-4002-46FD-B488-E93BDCF43465}"/>
              </a:ext>
            </a:extLst>
          </p:cNvPr>
          <p:cNvCxnSpPr/>
          <p:nvPr/>
        </p:nvCxnSpPr>
        <p:spPr>
          <a:xfrm>
            <a:off x="2501654" y="2280328"/>
            <a:ext cx="279939" cy="2627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78FD7D8C-C86B-4A33-B251-A8CCEEEC0134}"/>
              </a:ext>
            </a:extLst>
          </p:cNvPr>
          <p:cNvCxnSpPr/>
          <p:nvPr/>
        </p:nvCxnSpPr>
        <p:spPr>
          <a:xfrm>
            <a:off x="2583775" y="2237128"/>
            <a:ext cx="279939" cy="2627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Conector recto 73">
            <a:extLst>
              <a:ext uri="{FF2B5EF4-FFF2-40B4-BE49-F238E27FC236}">
                <a16:creationId xmlns:a16="http://schemas.microsoft.com/office/drawing/2014/main" id="{B2B4AF71-A116-4AD9-88F9-A758E6C2ADC9}"/>
              </a:ext>
            </a:extLst>
          </p:cNvPr>
          <p:cNvCxnSpPr/>
          <p:nvPr/>
        </p:nvCxnSpPr>
        <p:spPr>
          <a:xfrm>
            <a:off x="2605527" y="3480529"/>
            <a:ext cx="279939" cy="2627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Conector recto 74">
            <a:extLst>
              <a:ext uri="{FF2B5EF4-FFF2-40B4-BE49-F238E27FC236}">
                <a16:creationId xmlns:a16="http://schemas.microsoft.com/office/drawing/2014/main" id="{AEDBE0AA-CFA2-41F6-A982-349857B44CBC}"/>
              </a:ext>
            </a:extLst>
          </p:cNvPr>
          <p:cNvCxnSpPr/>
          <p:nvPr/>
        </p:nvCxnSpPr>
        <p:spPr>
          <a:xfrm>
            <a:off x="2687648" y="3437329"/>
            <a:ext cx="279939" cy="26273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8355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</Words>
  <Application>Microsoft Office PowerPoint</Application>
  <PresentationFormat>Panorámica</PresentationFormat>
  <Paragraphs>41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Abel Alexandre Mendez Mendoza</dc:creator>
  <cp:lastModifiedBy>Abel Alexandre Mendez Mendoza</cp:lastModifiedBy>
  <cp:revision>1</cp:revision>
  <dcterms:created xsi:type="dcterms:W3CDTF">2018-09-23T03:46:34Z</dcterms:created>
  <dcterms:modified xsi:type="dcterms:W3CDTF">2018-09-23T03:47:41Z</dcterms:modified>
</cp:coreProperties>
</file>